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730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62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67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69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44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46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40386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0386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24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29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3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97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14600"/>
            <a:ext cx="8229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556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hispanicoutlook.com/data/institution-image/22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731152" cy="58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7400" y="113055"/>
            <a:ext cx="52578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Old Laws, New Tricks: </a:t>
            </a:r>
          </a:p>
          <a:p>
            <a:pPr algn="ctr"/>
            <a:r>
              <a:rPr lang="en-US" b="1" dirty="0" smtClean="0">
                <a:latin typeface="+mj-lt"/>
              </a:rPr>
              <a:t>Autonomous Vehicles and Drunk Driving</a:t>
            </a:r>
          </a:p>
          <a:p>
            <a:pPr algn="ctr"/>
            <a:r>
              <a:rPr lang="en-US" sz="1100" b="1" dirty="0" smtClean="0">
                <a:latin typeface="+mj-lt"/>
              </a:rPr>
              <a:t>Katherine Hanna, J.D. Candidate 2015, Arizona State University</a:t>
            </a:r>
            <a:endParaRPr lang="en-US" sz="11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27311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Question</a:t>
            </a:r>
          </a:p>
          <a:p>
            <a:pPr algn="ctr"/>
            <a:r>
              <a:rPr lang="en-US" dirty="0" smtClean="0"/>
              <a:t>How do current DUI laws apply to Level 3 autonomous vehicles?</a:t>
            </a:r>
            <a:endParaRPr lang="en-US" dirty="0"/>
          </a:p>
        </p:txBody>
      </p:sp>
      <p:pic>
        <p:nvPicPr>
          <p:cNvPr id="2055" name="Picture 7" descr="http://i.imgur.com/qOmf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3056"/>
            <a:ext cx="1905001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cloud-2.steampowered.com/ugc/3314958580809682457/51DD9AA4441CFF4D7C739529B4E68C8CC2C6617A/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58" y="136995"/>
            <a:ext cx="553591" cy="73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3048000"/>
            <a:ext cx="2731152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/>
              <a:t>Levels of Automation</a:t>
            </a:r>
            <a:endParaRPr lang="en-US" sz="1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0-1: No adaptive technology – Driver in control at all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2: Adaptive Cruise Control - Only functions in certain situations.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3: Semi-Autonomous – Functions autonomously in over 90% of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4: Fully Autonomous – Driver never has to take control.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1680864"/>
            <a:ext cx="3352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Dilemma</a:t>
            </a:r>
          </a:p>
          <a:p>
            <a:pPr algn="ctr"/>
            <a:r>
              <a:rPr lang="en-US" dirty="0" smtClean="0"/>
              <a:t>Different states have different DUI standards.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84090"/>
              </p:ext>
            </p:extLst>
          </p:nvPr>
        </p:nvGraphicFramePr>
        <p:xfrm>
          <a:off x="3048000" y="2876729"/>
          <a:ext cx="3657600" cy="29737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28800"/>
                <a:gridCol w="1828800"/>
              </a:tblGrid>
              <a:tr h="3344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California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Nevada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10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“Driving” under the influence.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“Driving” 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</a:rPr>
                        <a:t>or </a:t>
                      </a:r>
                      <a:r>
                        <a:rPr lang="en-US" sz="1600" i="0" baseline="0" dirty="0" smtClean="0">
                          <a:solidFill>
                            <a:schemeClr val="tx1"/>
                          </a:solidFill>
                        </a:rPr>
                        <a:t>“actual physical control.”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550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Requires driver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control the movement of the vehicle.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Police must witness the action.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Based on action, not potential for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Does not require vehicle to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be in motion.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Police do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not have to witness the action.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Potential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action is grounds for arrest.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0" y="1678394"/>
            <a:ext cx="2133600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Answer</a:t>
            </a:r>
            <a:endParaRPr lang="en-US" b="1" dirty="0" smtClean="0"/>
          </a:p>
          <a:p>
            <a:r>
              <a:rPr lang="en-US" sz="1400" dirty="0"/>
              <a:t>D</a:t>
            </a:r>
            <a:r>
              <a:rPr lang="en-US" sz="1400" dirty="0" smtClean="0"/>
              <a:t>epends on the state!  The California operator probably would not get a DUI while the Nevada operator probably would.  Clear rules for autonomous vehicles that balance safety and fairness must be created before they go to market. 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0" y="4509164"/>
            <a:ext cx="2133600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References</a:t>
            </a:r>
            <a:endParaRPr lang="en-US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i="1" dirty="0" smtClean="0"/>
              <a:t>http://www.nhtsa.gov/About+NHTSA/Press+Releases/U.S.+Department+of+Transportation+Releases+Policy+on+Automated+Vehicle+Development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CA VC § 23152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/>
              <a:t>NV NRS § 484.013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age_bar_gold (1)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image_bar_gold (1)</Template>
  <TotalTime>453</TotalTime>
  <Words>218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image_bar_gold (1)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</dc:creator>
  <cp:lastModifiedBy>Administrator</cp:lastModifiedBy>
  <cp:revision>6</cp:revision>
  <dcterms:created xsi:type="dcterms:W3CDTF">2014-05-27T08:55:15Z</dcterms:created>
  <dcterms:modified xsi:type="dcterms:W3CDTF">2015-04-24T20:33:04Z</dcterms:modified>
</cp:coreProperties>
</file>